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8411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684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238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094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885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460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077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7355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350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275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530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630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876007-E637-44D1-9F28-BE2225063A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9" y="0"/>
            <a:ext cx="28790476" cy="43190476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0085EBB-9217-43A1-B209-6AEF8B721636}"/>
              </a:ext>
            </a:extLst>
          </p:cNvPr>
          <p:cNvSpPr/>
          <p:nvPr/>
        </p:nvSpPr>
        <p:spPr>
          <a:xfrm>
            <a:off x="6669741" y="4464424"/>
            <a:ext cx="15544800" cy="693868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ชื่อผลงานภาษาไทย</a:t>
            </a:r>
            <a:endParaRPr lang="th-TH" sz="7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ชื่อผลงานภาษาอังกฤษ (ถ้ามี)</a:t>
            </a:r>
            <a:endParaRPr lang="th-TH" sz="7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ชื่อนิสิต, พนักงานพี่เลี้ยง, อาจารย์นิเทศก์*</a:t>
            </a:r>
            <a:endParaRPr lang="th-TH" sz="7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ปฏิบัติสหกิจศึกษา ณ ชื่อสถานประกอบการ/หน่วยงาน</a:t>
            </a:r>
            <a:endParaRPr lang="th-TH" sz="7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ที่ตั้งสถานประกอบการ/หน่วยงาน</a:t>
            </a:r>
            <a:endParaRPr lang="th-TH" sz="7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349FD5-937A-48C6-B467-DCE45D7F5E2F}"/>
              </a:ext>
            </a:extLst>
          </p:cNvPr>
          <p:cNvSpPr/>
          <p:nvPr/>
        </p:nvSpPr>
        <p:spPr>
          <a:xfrm>
            <a:off x="2446337" y="17994252"/>
            <a:ext cx="2390775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6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เนื้อหาโปสเตอร์ประกอบด้วยเนื้อหา เช่น ประวัติองค์กร หรือผลิตภัณฑ์ ที่มาและความสำคัญ </a:t>
            </a:r>
          </a:p>
          <a:p>
            <a:pPr algn="ctr"/>
            <a:r>
              <a:rPr lang="th-TH" sz="6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หลักการและเหตุผล วัตถุประสงค์ วิธีการวิจัย ผลการวิจัย กราฟ ตาราง บทสรุป</a:t>
            </a:r>
          </a:p>
          <a:p>
            <a:pPr algn="ctr"/>
            <a:r>
              <a:rPr lang="th-TH" sz="6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ข้อเสนอแนะ อ้างอิงและกิตติกรรมประกาศ (ถ้ามี) เป็นต้น</a:t>
            </a:r>
          </a:p>
          <a:p>
            <a:pPr algn="ctr"/>
            <a:r>
              <a:rPr lang="th-TH" sz="6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(สามารถใส่โลโก้ของสถานประกอบการ/หน่วยงาน ที่ไปปฏิบัติสหกิจศึกษาด้านบนหัวโปสเตอร์)</a:t>
            </a:r>
          </a:p>
          <a:p>
            <a:pPr algn="ctr"/>
            <a:r>
              <a:rPr lang="th-TH" sz="6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สามารถใส่พื้นหลังได้ และไม่ควรให้สีอักษรใกล้เคียงสีพื้นหลัง</a:t>
            </a:r>
          </a:p>
          <a:p>
            <a:pPr algn="ctr"/>
            <a:r>
              <a:rPr lang="th-TH" sz="6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เมื่อทำเสร็จแล้วให้ </a:t>
            </a:r>
            <a:r>
              <a:rPr lang="en-US" sz="6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save as </a:t>
            </a:r>
            <a:r>
              <a:rPr lang="th-TH" sz="6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เป็นไฟล์ .</a:t>
            </a:r>
            <a:r>
              <a:rPr lang="en-US" sz="6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jpg </a:t>
            </a:r>
            <a:r>
              <a:rPr lang="th-TH" sz="6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.</a:t>
            </a:r>
            <a:r>
              <a:rPr lang="en-US" sz="6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pdf</a:t>
            </a:r>
          </a:p>
          <a:p>
            <a:pPr algn="ctr"/>
            <a:r>
              <a:rPr lang="en-US" sz="6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6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ควรให้อาจารย์นิเทศก์ช่วยให้คำแนะนำ และให้ข้อเสนอแนะร่วมด้วย)</a:t>
            </a:r>
          </a:p>
        </p:txBody>
      </p:sp>
    </p:spTree>
    <p:extLst>
      <p:ext uri="{BB962C8B-B14F-4D97-AF65-F5344CB8AC3E}">
        <p14:creationId xmlns:p14="http://schemas.microsoft.com/office/powerpoint/2010/main" val="722289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129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Cordia New</vt:lpstr>
      <vt:lpstr>TH SarabunPSK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sutatip kerddee</dc:creator>
  <cp:lastModifiedBy>sutatip kerddee</cp:lastModifiedBy>
  <cp:revision>2</cp:revision>
  <dcterms:created xsi:type="dcterms:W3CDTF">2023-03-09T01:38:35Z</dcterms:created>
  <dcterms:modified xsi:type="dcterms:W3CDTF">2023-03-13T04:59:37Z</dcterms:modified>
</cp:coreProperties>
</file>