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4503A-17A4-4729-95B9-4C87F97B79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8F12-6423-4A64-A563-07DB0AA0E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8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8FFE-8E0B-463C-B11A-AC9F71625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1F344-82E9-40EB-A265-C97DD624B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7487-2496-4CAA-B6EE-ED289B9F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F14-F7A0-4AA9-A9F8-3DFFCD6FE32C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C99D7-9206-4B7C-8A83-C403ADDC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D30D8-E8D9-42EC-84D5-216983532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EBC23-018D-4783-A2E1-CB45E90D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FB524-4D98-4732-A54A-D011F4B03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5C409-6FF9-4B6C-81A0-4EFCB6B4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2FBF-8BB1-454E-AF8A-73381747B5BA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9BD5-8068-43D6-91F0-6B084BDD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B1530-BB86-4E7D-B35B-181D2542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9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0B1EE-ADA4-433E-8513-2CC713911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CB6A0-A789-481D-A4EE-A6573694D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04166-BAEF-426E-96F0-8E3D6C46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EFB-9E5A-40C5-BF39-E90A3E3C8EB7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63A7A-0FDF-40D4-A494-F0BA1D8F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1CA28-7298-4AFE-AB7C-7F74FD64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4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5893-BA02-4575-9FA1-4A19ECC1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221E-D0E0-4DEA-BE24-E353AA6F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E1472-9CA2-4FBA-A6CA-7B3623DA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43EC-6FC1-43BB-914F-B8FB11A35CE3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ACFCA-6B49-429C-BC16-A71D927E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D164-8404-4D28-B161-E269178B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0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835E-5124-4E58-BC22-9E4FDD6B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E9D9F-8FCF-4711-9D84-DA4165C4C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8F1F6-03EE-4A06-AF2E-2CD6BE4E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402B-5A9C-4DED-AF24-E00D7A61E84C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E5B57-0652-4C09-B91A-AC1E67B6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5D567-C7BB-4A37-81CB-5479DAF6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4337-0183-449E-B59C-2464EB41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27754-B525-47A6-B298-758F90BFE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C4440-9ECA-47C1-B599-36BE70072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CC5D9-70A8-4450-A4F2-BAE7806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B73B-73A4-444D-A5AD-F3733E6E00F5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53BBA-DF51-40F9-A2DA-A54302EE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9841-8BD7-4CF1-8F61-36751FE0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9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BA06-6B7B-4246-BD1F-3DCE770B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AA7EF-45A2-4E0E-82B0-53551CD5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CACE2-80BD-4389-A937-5846FCC3A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8006D5-6116-4BA1-B806-7090B9249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31FD6-824B-4C6B-923D-B033D0D3F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420681-C7BE-4DAF-8CC8-48B6A653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EDD-EEA9-4AA3-83D6-527175D54FAF}" type="datetime1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27063F-EEFD-43B9-96C0-B9035C4D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73F38-E5E2-4950-AFF1-3DEBAE5E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7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64E7-EA4B-42E3-8414-E0269403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BDE72-A1D4-4F87-A7D1-1B877343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47AA-0A45-4B6A-BC3C-5D2B4832C55A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0D935-C610-4ED9-A007-C92750CE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CB9A0-A58F-4AD7-8FB6-A17C3CE4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9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320B5-F848-4C23-A81E-12F9ED46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2460-E0D7-44CB-9597-FDB7F88A6DA4}" type="datetime1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82D80-C93F-4651-90C5-A09B211A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5CE5E-5A19-43F9-8559-4B8D23DA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C5EC-A7D3-4B58-953B-9FF621AD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5F171-374E-4B91-BD80-EDC8386BA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FCA8A-63A6-44AE-8A81-36087B370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8ED49-1B52-4A38-89EC-87B73611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D17F-C04A-4F5F-95FA-3A11E971EEB4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6F178-B898-4B4D-8683-FAD73240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0D95D-BAF7-4CE0-A93F-3D9BAE19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1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2307-9B61-4B10-A861-79A3744A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54D3B-9CB0-4111-AD59-947B49857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ECB7A-0D76-43BB-9B20-A4BC9DA7A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49BB5-8FA0-4995-AD3D-B7B59E2F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D794-7ED1-4586-8B88-A2A504EF65EB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E7172-D89F-4099-B2C5-D2E0D8C2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D64B4-590F-44B3-9F22-B69F77D0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01C5C-1B91-403A-929B-B5971315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5CAF2-E029-4BDD-8140-FA440314F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AEF6E-22F6-4D43-A709-51C33997A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48B38-039C-4C45-A74D-B324891A5C25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6FC42-8735-4F5F-97A3-5799BC030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4384E-B9E5-41A0-9AD5-F99BE64EC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53AF-043A-42AE-B484-07A6C446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F191-50FC-48B8-BD4C-ABDE77BE9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683239-7E4C-4134-99AB-168ED44CD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8"/>
            <a:ext cx="12192000" cy="6858000"/>
          </a:xfrm>
          <a:prstGeom prst="rect">
            <a:avLst/>
          </a:prstGeom>
        </p:spPr>
      </p:pic>
      <p:sp>
        <p:nvSpPr>
          <p:cNvPr id="7" name="TextBox 21">
            <a:extLst>
              <a:ext uri="{FF2B5EF4-FFF2-40B4-BE49-F238E27FC236}">
                <a16:creationId xmlns:a16="http://schemas.microsoft.com/office/drawing/2014/main" id="{9E0B7ED8-C677-4A4E-A630-8728D2BD2EA1}"/>
              </a:ext>
            </a:extLst>
          </p:cNvPr>
          <p:cNvSpPr txBox="1"/>
          <p:nvPr/>
        </p:nvSpPr>
        <p:spPr>
          <a:xfrm>
            <a:off x="508578" y="3293805"/>
            <a:ext cx="9936243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18"/>
              </a:lnSpc>
            </a:pPr>
            <a:r>
              <a:rPr lang="en-US" sz="4000" spc="-201" dirty="0" err="1">
                <a:solidFill>
                  <a:srgbClr val="2D231F"/>
                </a:solidFill>
                <a:latin typeface="Poppins"/>
              </a:rPr>
              <a:t>Programme</a:t>
            </a:r>
            <a:r>
              <a:rPr lang="en-US" sz="4000" spc="-201" dirty="0">
                <a:solidFill>
                  <a:srgbClr val="2D231F"/>
                </a:solidFill>
                <a:latin typeface="Poppins"/>
              </a:rPr>
              <a:t>................................................................</a:t>
            </a:r>
          </a:p>
        </p:txBody>
      </p:sp>
      <p:sp>
        <p:nvSpPr>
          <p:cNvPr id="8" name="TextBox 22">
            <a:extLst>
              <a:ext uri="{FF2B5EF4-FFF2-40B4-BE49-F238E27FC236}">
                <a16:creationId xmlns:a16="http://schemas.microsoft.com/office/drawing/2014/main" id="{45C55A34-7A39-4F8E-849E-600462CF94CC}"/>
              </a:ext>
            </a:extLst>
          </p:cNvPr>
          <p:cNvSpPr txBox="1"/>
          <p:nvPr/>
        </p:nvSpPr>
        <p:spPr>
          <a:xfrm>
            <a:off x="198357" y="5044075"/>
            <a:ext cx="6431043" cy="524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560"/>
              </a:lnSpc>
            </a:pPr>
            <a:r>
              <a:rPr lang="en-US" sz="2800" dirty="0">
                <a:solidFill>
                  <a:srgbClr val="FFF9F7"/>
                </a:solidFill>
                <a:latin typeface="Poppins"/>
              </a:rPr>
              <a:t>Faculties / College................................</a:t>
            </a:r>
          </a:p>
        </p:txBody>
      </p:sp>
      <p:sp>
        <p:nvSpPr>
          <p:cNvPr id="9" name="TextBox 23">
            <a:extLst>
              <a:ext uri="{FF2B5EF4-FFF2-40B4-BE49-F238E27FC236}">
                <a16:creationId xmlns:a16="http://schemas.microsoft.com/office/drawing/2014/main" id="{E65833F4-E1B6-46C2-90B4-56DA4A3DA6D3}"/>
              </a:ext>
            </a:extLst>
          </p:cNvPr>
          <p:cNvSpPr txBox="1"/>
          <p:nvPr/>
        </p:nvSpPr>
        <p:spPr>
          <a:xfrm>
            <a:off x="7704074" y="5044075"/>
            <a:ext cx="5096277" cy="524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60"/>
              </a:lnSpc>
            </a:pPr>
            <a:r>
              <a:rPr lang="en-US" sz="2800" dirty="0">
                <a:solidFill>
                  <a:srgbClr val="FFF9F7"/>
                </a:solidFill>
                <a:latin typeface="Poppins"/>
              </a:rPr>
              <a:t>Date ................, 2024</a:t>
            </a:r>
          </a:p>
        </p:txBody>
      </p:sp>
      <p:sp>
        <p:nvSpPr>
          <p:cNvPr id="10" name="TextBox 24">
            <a:extLst>
              <a:ext uri="{FF2B5EF4-FFF2-40B4-BE49-F238E27FC236}">
                <a16:creationId xmlns:a16="http://schemas.microsoft.com/office/drawing/2014/main" id="{2B4E231C-B686-4711-9896-0D6FFE9C95EB}"/>
              </a:ext>
            </a:extLst>
          </p:cNvPr>
          <p:cNvSpPr txBox="1"/>
          <p:nvPr/>
        </p:nvSpPr>
        <p:spPr>
          <a:xfrm>
            <a:off x="8854409" y="6090825"/>
            <a:ext cx="4353013" cy="491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2000" dirty="0">
                <a:solidFill>
                  <a:srgbClr val="2D231F"/>
                </a:solidFill>
                <a:latin typeface="Poppins"/>
              </a:rPr>
              <a:t>Naresuan University</a:t>
            </a:r>
          </a:p>
        </p:txBody>
      </p:sp>
      <p:sp>
        <p:nvSpPr>
          <p:cNvPr id="11" name="TextBox 25">
            <a:extLst>
              <a:ext uri="{FF2B5EF4-FFF2-40B4-BE49-F238E27FC236}">
                <a16:creationId xmlns:a16="http://schemas.microsoft.com/office/drawing/2014/main" id="{9481F24B-02C9-4B7D-9FCF-BFC2C25DFF7F}"/>
              </a:ext>
            </a:extLst>
          </p:cNvPr>
          <p:cNvSpPr txBox="1"/>
          <p:nvPr/>
        </p:nvSpPr>
        <p:spPr>
          <a:xfrm>
            <a:off x="508578" y="2111503"/>
            <a:ext cx="11142743" cy="7829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547"/>
              </a:lnSpc>
            </a:pPr>
            <a:r>
              <a:rPr lang="en-US" sz="5400" spc="-273" dirty="0">
                <a:solidFill>
                  <a:srgbClr val="2D231F"/>
                </a:solidFill>
                <a:latin typeface="Poppins"/>
              </a:rPr>
              <a:t>AUN-QA </a:t>
            </a:r>
            <a:r>
              <a:rPr lang="en-US" sz="5400" spc="-273" dirty="0" err="1">
                <a:solidFill>
                  <a:srgbClr val="2D231F"/>
                </a:solidFill>
                <a:latin typeface="Poppins"/>
              </a:rPr>
              <a:t>Programme</a:t>
            </a:r>
            <a:r>
              <a:rPr lang="en-US" sz="5400" spc="-273" dirty="0">
                <a:solidFill>
                  <a:srgbClr val="2D231F"/>
                </a:solidFill>
                <a:latin typeface="Poppins"/>
              </a:rPr>
              <a:t> Assessment (IQA) </a:t>
            </a:r>
          </a:p>
        </p:txBody>
      </p:sp>
    </p:spTree>
    <p:extLst>
      <p:ext uri="{BB962C8B-B14F-4D97-AF65-F5344CB8AC3E}">
        <p14:creationId xmlns:p14="http://schemas.microsoft.com/office/powerpoint/2010/main" val="94464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665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4. Student Assessment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547D7-4E5E-493F-855F-86080410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1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" y="36944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79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5. Academic Staff 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E8C55-5785-4A5D-86DB-C00FC89D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7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3"/>
            <a:ext cx="12192000" cy="6858000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79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5. Academic Staff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BFE9E-157C-46E0-A87D-9B7AD474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2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6. Student Support Services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B7D04-22C1-425E-B937-E857E7E0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7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665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6. Student Support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EDBB0-D09A-4BC4-8A3F-7535E9EB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6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7. Facilities &amp; Infrastructure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9090C-1A71-4E94-B889-449DA4E6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8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81904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7. Facilities &amp; Infrastructure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A684A-81E0-4167-A7A7-DA62BF13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07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8. Output &amp; Outcomes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61B40-29EA-4908-AA50-687F4D24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6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665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8. Output &amp; Outcomes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2A518-8B48-4290-B68D-AFEDB453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8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6C61-CA9F-45DB-A44C-56A757D4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971B45-0906-47E8-B577-CC019F1F4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Freeform 16">
            <a:extLst>
              <a:ext uri="{FF2B5EF4-FFF2-40B4-BE49-F238E27FC236}">
                <a16:creationId xmlns:a16="http://schemas.microsoft.com/office/drawing/2014/main" id="{C85218D1-3E2A-41DF-8806-B5D6DB7039F5}"/>
              </a:ext>
            </a:extLst>
          </p:cNvPr>
          <p:cNvSpPr/>
          <p:nvPr/>
        </p:nvSpPr>
        <p:spPr>
          <a:xfrm>
            <a:off x="2607807" y="2431472"/>
            <a:ext cx="7315200" cy="1995055"/>
          </a:xfrm>
          <a:custGeom>
            <a:avLst/>
            <a:gdLst/>
            <a:ahLst/>
            <a:cxnLst/>
            <a:rect l="l" t="t" r="r" b="b"/>
            <a:pathLst>
              <a:path w="7315200" h="1995055">
                <a:moveTo>
                  <a:pt x="0" y="0"/>
                </a:moveTo>
                <a:lnTo>
                  <a:pt x="7315200" y="0"/>
                </a:lnTo>
                <a:lnTo>
                  <a:pt x="7315200" y="1995054"/>
                </a:lnTo>
                <a:lnTo>
                  <a:pt x="0" y="19950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977DE432-9F1D-4D99-BA4F-E2F3FAFCE9DC}"/>
              </a:ext>
            </a:extLst>
          </p:cNvPr>
          <p:cNvSpPr/>
          <p:nvPr/>
        </p:nvSpPr>
        <p:spPr>
          <a:xfrm>
            <a:off x="3832094" y="4304323"/>
            <a:ext cx="1159720" cy="1170003"/>
          </a:xfrm>
          <a:custGeom>
            <a:avLst/>
            <a:gdLst/>
            <a:ahLst/>
            <a:cxnLst/>
            <a:rect l="l" t="t" r="r" b="b"/>
            <a:pathLst>
              <a:path w="1159720" h="1170003">
                <a:moveTo>
                  <a:pt x="0" y="0"/>
                </a:moveTo>
                <a:lnTo>
                  <a:pt x="1159720" y="0"/>
                </a:lnTo>
                <a:lnTo>
                  <a:pt x="1159720" y="1170003"/>
                </a:lnTo>
                <a:lnTo>
                  <a:pt x="0" y="117000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B19934B7-AE44-4416-81D6-0E502AEC1065}"/>
              </a:ext>
            </a:extLst>
          </p:cNvPr>
          <p:cNvSpPr txBox="1"/>
          <p:nvPr/>
        </p:nvSpPr>
        <p:spPr>
          <a:xfrm>
            <a:off x="5211095" y="4600966"/>
            <a:ext cx="4353013" cy="5663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 dirty="0">
                <a:solidFill>
                  <a:srgbClr val="2D231F"/>
                </a:solidFill>
                <a:latin typeface="Poppins"/>
              </a:rPr>
              <a:t>Naresuan University</a:t>
            </a:r>
          </a:p>
        </p:txBody>
      </p:sp>
    </p:spTree>
    <p:extLst>
      <p:ext uri="{BB962C8B-B14F-4D97-AF65-F5344CB8AC3E}">
        <p14:creationId xmlns:p14="http://schemas.microsoft.com/office/powerpoint/2010/main" val="24605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AA76-5F53-423A-8DE1-7C9C4F7C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A80EB-1E67-4372-A983-81B2EF65E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17">
            <a:extLst>
              <a:ext uri="{FF2B5EF4-FFF2-40B4-BE49-F238E27FC236}">
                <a16:creationId xmlns:a16="http://schemas.microsoft.com/office/drawing/2014/main" id="{9656226D-042A-40A5-84D4-C559D3C1360C}"/>
              </a:ext>
            </a:extLst>
          </p:cNvPr>
          <p:cNvSpPr txBox="1"/>
          <p:nvPr/>
        </p:nvSpPr>
        <p:spPr>
          <a:xfrm>
            <a:off x="991422" y="1252010"/>
            <a:ext cx="5104578" cy="877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280"/>
              </a:lnSpc>
            </a:pPr>
            <a:r>
              <a:rPr lang="en-US" sz="5400" spc="-304" dirty="0">
                <a:solidFill>
                  <a:srgbClr val="2D231F"/>
                </a:solidFill>
                <a:latin typeface="Poppins"/>
              </a:rPr>
              <a:t>Assessor </a:t>
            </a:r>
            <a:r>
              <a:rPr lang="en-US" sz="5400" spc="-304" dirty="0">
                <a:solidFill>
                  <a:srgbClr val="EE8333"/>
                </a:solidFill>
                <a:latin typeface="Poppins"/>
              </a:rPr>
              <a:t>1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68352CCC-F3D1-441C-BA67-80FE35F69BCB}"/>
              </a:ext>
            </a:extLst>
          </p:cNvPr>
          <p:cNvSpPr txBox="1"/>
          <p:nvPr/>
        </p:nvSpPr>
        <p:spPr>
          <a:xfrm>
            <a:off x="991422" y="2772253"/>
            <a:ext cx="5104578" cy="877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280"/>
              </a:lnSpc>
            </a:pPr>
            <a:r>
              <a:rPr lang="en-US" sz="5400" spc="-304" dirty="0">
                <a:solidFill>
                  <a:srgbClr val="2D231F"/>
                </a:solidFill>
                <a:latin typeface="Poppins"/>
              </a:rPr>
              <a:t>Assessor </a:t>
            </a:r>
            <a:r>
              <a:rPr lang="en-US" sz="5400" spc="-304" dirty="0">
                <a:solidFill>
                  <a:srgbClr val="EE8333"/>
                </a:solidFill>
                <a:latin typeface="Poppins"/>
              </a:rPr>
              <a:t>2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CDC518C2-9C3C-414E-99DC-9CEAD01DCAA1}"/>
              </a:ext>
            </a:extLst>
          </p:cNvPr>
          <p:cNvSpPr txBox="1"/>
          <p:nvPr/>
        </p:nvSpPr>
        <p:spPr>
          <a:xfrm>
            <a:off x="991422" y="4157797"/>
            <a:ext cx="5104578" cy="877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280"/>
              </a:lnSpc>
            </a:pPr>
            <a:r>
              <a:rPr lang="en-US" sz="5400" spc="-304" dirty="0">
                <a:solidFill>
                  <a:srgbClr val="2D231F"/>
                </a:solidFill>
                <a:latin typeface="Poppins"/>
              </a:rPr>
              <a:t>Assessor </a:t>
            </a:r>
            <a:r>
              <a:rPr lang="en-US" sz="5400" spc="-304" dirty="0">
                <a:solidFill>
                  <a:srgbClr val="EE8333"/>
                </a:solidFill>
                <a:latin typeface="Poppins"/>
              </a:rPr>
              <a:t>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751635-A5EB-4ADB-AE15-7D5451C9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3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963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1. Expected Lear</a:t>
            </a:r>
            <a:r>
              <a:rPr lang="th-TH" sz="3600" spc="-243" dirty="0">
                <a:solidFill>
                  <a:srgbClr val="FFF9F7"/>
                </a:solidFill>
                <a:latin typeface="Poppins"/>
              </a:rPr>
              <a:t> </a:t>
            </a:r>
            <a:r>
              <a:rPr lang="en-US" sz="3600" spc="-243" dirty="0" err="1">
                <a:solidFill>
                  <a:srgbClr val="FFF9F7"/>
                </a:solidFill>
                <a:latin typeface="Poppins"/>
              </a:rPr>
              <a:t>ning</a:t>
            </a: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 Outcomes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934D2E-E703-429F-86A6-D34444F7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0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819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963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1. Expected Lear</a:t>
            </a:r>
            <a:r>
              <a:rPr lang="th-TH" sz="3600" spc="-243" dirty="0">
                <a:solidFill>
                  <a:srgbClr val="FFF9F7"/>
                </a:solidFill>
                <a:latin typeface="Poppins"/>
              </a:rPr>
              <a:t> </a:t>
            </a:r>
            <a:r>
              <a:rPr lang="en-US" sz="3600" spc="-243" dirty="0" err="1">
                <a:solidFill>
                  <a:srgbClr val="FFF9F7"/>
                </a:solidFill>
                <a:latin typeface="Poppins"/>
              </a:rPr>
              <a:t>ning</a:t>
            </a: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 Outcomes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55B4F7-E3CE-42B9-85CA-52BCA836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2. </a:t>
            </a:r>
            <a:r>
              <a:rPr lang="en-US" sz="3600" spc="-243" dirty="0" err="1">
                <a:solidFill>
                  <a:srgbClr val="FFF9F7"/>
                </a:solidFill>
                <a:latin typeface="Poppins"/>
              </a:rPr>
              <a:t>Programme</a:t>
            </a: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 Structure &amp; Content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B0DDD-C871-4EE5-A9C1-CA02A747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7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665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2. </a:t>
            </a:r>
            <a:r>
              <a:rPr lang="en-US" sz="3600" spc="-243" dirty="0" err="1">
                <a:solidFill>
                  <a:srgbClr val="FFF9F7"/>
                </a:solidFill>
                <a:latin typeface="Poppins"/>
              </a:rPr>
              <a:t>Programme</a:t>
            </a: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 Structure &amp; Content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E73F2-289F-42C7-AB3E-EEA66E22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595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89"/>
              </a:lnSpc>
            </a:pPr>
            <a:r>
              <a:rPr lang="en-US" sz="3600" spc="-212" dirty="0">
                <a:solidFill>
                  <a:srgbClr val="FFF9F7"/>
                </a:solidFill>
                <a:latin typeface="Poppins"/>
              </a:rPr>
              <a:t>3. Teaching &amp; Learning Approach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83682-F6BE-4180-82DB-DAB2943E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" y="-123904"/>
            <a:ext cx="12192000" cy="6966503"/>
          </a:xfrm>
          <a:prstGeom prst="rect">
            <a:avLst/>
          </a:prstGeom>
        </p:spPr>
      </p:pic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06188" y="1027906"/>
            <a:ext cx="4917825" cy="1679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  <a:p>
            <a:pPr>
              <a:lnSpc>
                <a:spcPts val="7280"/>
              </a:lnSpc>
            </a:pP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BC03F7B5-A35A-4431-89AF-B73933A6630D}"/>
              </a:ext>
            </a:extLst>
          </p:cNvPr>
          <p:cNvSpPr txBox="1"/>
          <p:nvPr/>
        </p:nvSpPr>
        <p:spPr>
          <a:xfrm>
            <a:off x="304588" y="846681"/>
            <a:ext cx="7356841" cy="657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53"/>
              </a:lnSpc>
            </a:pPr>
            <a:r>
              <a:rPr lang="en-US" sz="4000" spc="-227" dirty="0">
                <a:solidFill>
                  <a:srgbClr val="2D231F"/>
                </a:solidFill>
                <a:latin typeface="Poppins"/>
              </a:rPr>
              <a:t>Areas for Improvement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F5DE742F-B0ED-4CC4-8D54-B1AB3CE41D52}"/>
              </a:ext>
            </a:extLst>
          </p:cNvPr>
          <p:cNvSpPr txBox="1"/>
          <p:nvPr/>
        </p:nvSpPr>
        <p:spPr>
          <a:xfrm>
            <a:off x="304588" y="15400"/>
            <a:ext cx="11768811" cy="595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89"/>
              </a:lnSpc>
            </a:pPr>
            <a:r>
              <a:rPr lang="en-US" sz="3600" spc="-212" dirty="0">
                <a:solidFill>
                  <a:srgbClr val="FFF9F7"/>
                </a:solidFill>
                <a:latin typeface="Poppins"/>
              </a:rPr>
              <a:t>3. Teaching &amp; Learning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7ABF1-F789-4064-9E06-A293F29E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0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5FBC-6C10-4D2B-9B59-CFA881E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68EE-B8B0-4A63-AE56-AECB58F4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1EED2A7-B878-42D0-9CAB-C5A53A9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F3F07872-0692-4A46-81D8-87F5745BE0E7}"/>
              </a:ext>
            </a:extLst>
          </p:cNvPr>
          <p:cNvSpPr txBox="1"/>
          <p:nvPr/>
        </p:nvSpPr>
        <p:spPr>
          <a:xfrm>
            <a:off x="304588" y="15400"/>
            <a:ext cx="11768811" cy="662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3600" spc="-243" dirty="0">
                <a:solidFill>
                  <a:srgbClr val="FFF9F7"/>
                </a:solidFill>
                <a:latin typeface="Poppins"/>
              </a:rPr>
              <a:t>4. Student Assessment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36267148-D6DC-4E5B-A47E-0C13A723A8A0}"/>
              </a:ext>
            </a:extLst>
          </p:cNvPr>
          <p:cNvSpPr txBox="1"/>
          <p:nvPr/>
        </p:nvSpPr>
        <p:spPr>
          <a:xfrm>
            <a:off x="418888" y="914008"/>
            <a:ext cx="4917825" cy="674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24"/>
              </a:lnSpc>
            </a:pPr>
            <a:r>
              <a:rPr lang="en-US" sz="4000" spc="-243" dirty="0">
                <a:solidFill>
                  <a:srgbClr val="2D231F"/>
                </a:solidFill>
                <a:latin typeface="Poppins"/>
              </a:rPr>
              <a:t>Strengths</a:t>
            </a:r>
            <a:endParaRPr lang="en-US" sz="6400" spc="-243" dirty="0">
              <a:solidFill>
                <a:srgbClr val="2D231F"/>
              </a:solidFill>
              <a:latin typeface="Poppi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30362-0010-41FB-AF20-900CE1E3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53AF-043A-42AE-B484-07A6C446CF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9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E4A1308C125C76449141CB8C2B03E514" ma:contentTypeVersion="18" ma:contentTypeDescription="สร้างเอกสารใหม่" ma:contentTypeScope="" ma:versionID="78ea7b204b6a144e8c2302c943862814">
  <xsd:schema xmlns:xsd="http://www.w3.org/2001/XMLSchema" xmlns:xs="http://www.w3.org/2001/XMLSchema" xmlns:p="http://schemas.microsoft.com/office/2006/metadata/properties" xmlns:ns3="da0bc308-3d4d-4eee-ade7-7ce7dfddb180" xmlns:ns4="ca6c27d6-e786-4720-88ab-7496bb518771" targetNamespace="http://schemas.microsoft.com/office/2006/metadata/properties" ma:root="true" ma:fieldsID="16ccffe43483b838bba5c7f1f4c423c4" ns3:_="" ns4:_="">
    <xsd:import namespace="da0bc308-3d4d-4eee-ade7-7ce7dfddb180"/>
    <xsd:import namespace="ca6c27d6-e786-4720-88ab-7496bb518771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bc308-3d4d-4eee-ade7-7ce7dfddb18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แชร์กับ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การแชร์แฮชคำแนะนำ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27d6-e786-4720-88ab-7496bb518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6c27d6-e786-4720-88ab-7496bb518771" xsi:nil="true"/>
  </documentManagement>
</p:properties>
</file>

<file path=customXml/itemProps1.xml><?xml version="1.0" encoding="utf-8"?>
<ds:datastoreItem xmlns:ds="http://schemas.openxmlformats.org/officeDocument/2006/customXml" ds:itemID="{DD720167-7632-47C3-8CD2-539DF3C2C1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4A2D3E-4088-4954-BC47-EA51CE693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0bc308-3d4d-4eee-ade7-7ce7dfddb180"/>
    <ds:schemaRef ds:uri="ca6c27d6-e786-4720-88ab-7496bb518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6B7D15-A92E-4EA9-BBD6-91EEE3E7CA93}">
  <ds:schemaRefs>
    <ds:schemaRef ds:uri="http://schemas.microsoft.com/office/2006/metadata/properties"/>
    <ds:schemaRef ds:uri="ca6c27d6-e786-4720-88ab-7496bb51877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da0bc308-3d4d-4eee-ade7-7ce7dfddb180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Widescreen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Kitkachon Oiuson</dc:creator>
  <cp:lastModifiedBy>varapornd manrit</cp:lastModifiedBy>
  <cp:revision>2</cp:revision>
  <dcterms:created xsi:type="dcterms:W3CDTF">2024-01-12T03:41:58Z</dcterms:created>
  <dcterms:modified xsi:type="dcterms:W3CDTF">2024-04-26T07:46:26Z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0x010100E4A1308C125C76449141CB8C2B03E514</vt:lpwstr>
  </property>
</Properties>
</file>