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30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8411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684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238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094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8852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460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077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355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350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275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530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AB2E4-BFF4-4A38-981D-3414C576FE53}" type="datetimeFigureOut">
              <a:rPr lang="th-TH" smtClean="0"/>
              <a:t>13/03/66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66E02-D0BA-45A9-A6FE-17B579DF39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630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82052E-92A3-4662-873B-6A6001D3BD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2"/>
            <a:ext cx="28790476" cy="4319047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6A6293A-77A0-48AF-B4A6-95405B7606F9}"/>
              </a:ext>
            </a:extLst>
          </p:cNvPr>
          <p:cNvSpPr/>
          <p:nvPr/>
        </p:nvSpPr>
        <p:spPr>
          <a:xfrm>
            <a:off x="6669741" y="4464424"/>
            <a:ext cx="15544800" cy="693868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ชื่อวิทยานิพนธ์ภาษาไทย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ชื่อวิทยานิพนธ์ภาษาอังกฤษ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ชื่อนิสิต, อาจารย์ที่ปรึกษา*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ภาควิชาที่สังกัด คณะวิทยาศาสตร์ มหาวิทยาลัยนเรศวร </a:t>
            </a: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จ.พิษณุโลก 65000</a:t>
            </a:r>
            <a:endParaRPr lang="th-TH" sz="7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endParaRPr lang="th-TH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CC45AC-2AC6-48A9-A3B5-5E41AE78F8C0}"/>
              </a:ext>
            </a:extLst>
          </p:cNvPr>
          <p:cNvSpPr/>
          <p:nvPr/>
        </p:nvSpPr>
        <p:spPr>
          <a:xfrm>
            <a:off x="2679488" y="19398040"/>
            <a:ext cx="234315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เนื้อหาโปสเตอร์ประกอบด้วย บทคัดย่อ หลักการและเหตุผล วัตถุประสงค์</a:t>
            </a: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วิธีการวิจัย ผลการวิจัย กราฟ ตาราง บทสรุป อ้างอิงและกิตติกรรมประกาศ (ถ้ามี)</a:t>
            </a: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สามารถใส่พื้นหลังได้ และไม่ควรให้สีอักษรใกล้เคียงสีพื้นหลัง</a:t>
            </a:r>
          </a:p>
          <a:p>
            <a:pPr algn="ctr"/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เมื่อทำเสร็จแล้วให้ </a:t>
            </a:r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save as </a:t>
            </a:r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เป็นไฟล์ .</a:t>
            </a:r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jpg </a:t>
            </a:r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.</a:t>
            </a:r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pdf</a:t>
            </a:r>
          </a:p>
          <a:p>
            <a:pPr algn="ctr"/>
            <a:r>
              <a:rPr lang="en-US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7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ควรให้อาจารย์ที่ปรึกษาช่วยให้คำแนะนำ และให้ข้อเสนอแนะร่วมด้วย)</a:t>
            </a:r>
          </a:p>
        </p:txBody>
      </p:sp>
    </p:spTree>
    <p:extLst>
      <p:ext uri="{BB962C8B-B14F-4D97-AF65-F5344CB8AC3E}">
        <p14:creationId xmlns:p14="http://schemas.microsoft.com/office/powerpoint/2010/main" val="722289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sutatip kerddee</dc:creator>
  <cp:lastModifiedBy>sutatip kerddee</cp:lastModifiedBy>
  <cp:revision>3</cp:revision>
  <dcterms:created xsi:type="dcterms:W3CDTF">2023-03-09T01:38:35Z</dcterms:created>
  <dcterms:modified xsi:type="dcterms:W3CDTF">2023-03-13T05:07:44Z</dcterms:modified>
</cp:coreProperties>
</file>